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38" y="-7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624" y="534775"/>
            <a:ext cx="9610725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S2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501" y="5617029"/>
            <a:ext cx="879545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S2. Purification of the Twi1 recombinant protein. (A)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Elution profiles of nickel affinity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chromathography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with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imidazole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gradient from the crude extract of the control plants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agroinoculated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with the pGWB8 empty vector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(Control) and the plants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agroinoculated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with pGWB8_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construction (Twi1-His</a:t>
            </a:r>
            <a:r>
              <a:rPr kumimoji="0" lang="en-GB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). 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(B)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SDS/PAGE analysis of the protein content in the purified fractions. The protein band present in the fractions from 13 to 15 and from 16 to 19 corresponds to the His-tagged Twi1 recombinant protein.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91</Words>
  <Application>Microsoft Office PowerPoint</Application>
  <PresentationFormat>A4 (210 x 297 mm)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5</cp:revision>
  <dcterms:created xsi:type="dcterms:W3CDTF">2018-09-12T15:17:25Z</dcterms:created>
  <dcterms:modified xsi:type="dcterms:W3CDTF">2019-09-18T08:53:18Z</dcterms:modified>
</cp:coreProperties>
</file>